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  <p:sldId id="256" r:id="rId7"/>
    <p:sldId id="258" r:id="rId8"/>
    <p:sldId id="259" r:id="rId9"/>
    <p:sldId id="260" r:id="rId10"/>
    <p:sldId id="265" r:id="rId11"/>
    <p:sldId id="267" r:id="rId12"/>
    <p:sldId id="266" r:id="rId13"/>
    <p:sldId id="261" r:id="rId14"/>
    <p:sldId id="262" r:id="rId15"/>
    <p:sldId id="263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BA4C-E155-49D4-93A7-3CE01EFAD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16A2-526B-41FF-B01A-EE69F8AB2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150E-5348-465E-B774-31DC8AAC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DB67F-D961-4EE7-BAA3-05B52E71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E366-6E94-48FF-9D19-3A6DA88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23B2-30ED-4680-A7C8-A50DB8B4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8997F-5E70-4C93-8A4A-C8B4C3F07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3507-993A-439D-AC5F-1888D04B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81FA1-9B55-4F3C-9F8D-DB7115FC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2486-90FA-46DC-AD47-04FCBE48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FF1F-A9B0-4F27-8D5B-7EA63D951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3F511-A109-41A2-A309-8638A2C25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2623-2323-4225-A852-023CDBDE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D4655-3C19-46F7-AE8C-5179175C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59BE4-1F98-47E1-B416-9F0F210E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C792-89AF-41BA-9002-4949269D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223F-6DDC-44C7-A5AA-B8D781224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772C9-C9E1-4195-98DD-14DA3E96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40E6-9B9C-4982-92BE-52859D10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EF804-DA50-4EFB-AAB1-8569ED2F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B236-10C5-43E5-8A33-2BAB4B40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DE9AC-7B54-4F4B-ACD6-EBD13A07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FCCB-EBC9-4B9C-8734-4264EB0A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BA8E-08E1-42B6-962F-B8F56568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C76FF-4E17-4735-9601-0D29F469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5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C2A0-2C78-40B6-A699-544C12EB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2EF4-502F-49FF-B2A0-6AD594AB4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9F54E-1DD4-4AE5-880D-0BD2D561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455A-5B5F-4D32-B0D1-6856FD5F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F1A7C-E46F-491B-9864-38411A54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7F413-6540-4891-9E81-E5E96EC9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05CB-26A7-4493-8C37-7D5B8388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5D920-5B6A-47E0-95C5-58FEF68B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92A92-6DC8-44BD-B915-F234535DA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8387A-7220-49AC-8AA0-24CE3C270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200F0-4040-4D6B-B3A0-BC8EE8014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8BFF1-AC86-4653-B5C6-17CABA31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CA825-7DD5-4757-AC97-21C422FA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EED39-5400-4167-ABB8-8105079D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3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D3D8-E9E6-4F2E-8D5B-D28EE773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20DF7-3E06-46D2-9387-0820E341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38387-D4D8-424F-AA22-28D4A93C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48DB8-BE21-48D1-9668-921F2BBA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51F0E-0E67-4F75-89AA-2EB9C7BC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B9DB4-C898-4418-8737-9E79525B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F7094-6B29-4B11-B723-7D0D8A96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3038-5E16-4F0B-AA5E-D975A644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16D2-3FE0-4870-A33C-3F83BA13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A4B99-92BA-4396-988A-1EF258F0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B7369-55FE-4D9A-96DC-F849A34C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7CEDA-2785-4CA6-B4D3-EF654C67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8E97D-7C6E-4FF8-BB40-689C8726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6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DBAA-884D-4FA6-9557-B2678E1B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E6261-7F92-4E5A-8687-4106D82DF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E2EDF-FE9B-444B-B3E7-7CE8C67C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FE111-6612-4830-A7AA-57724F33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0A9A3-A196-4394-81DC-1D87EF0E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985ED-71C6-4E24-A501-6EC9CEF5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C933F-F2F6-44FB-8764-B89CAD4E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EFB4A-3CF1-49AC-A66E-02D57C831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38FD5-26B7-4215-805D-738F2FD24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1400-B293-459D-9685-4C98590F7ED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A46A9-C9E9-4A72-8C98-89054D37F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65AD-A055-4B78-8B52-E17DAF3E2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DC6E-5E26-4311-936A-05AC4D4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5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irtable.com/.attachments/5ff0e8fc722ed631f5fd7a25643f7c70/adfd2c91/ColorSchemes.pdf" TargetMode="External"/><Relationship Id="rId2" Type="http://schemas.openxmlformats.org/officeDocument/2006/relationships/hyperlink" Target="https://dl.airtable.com/.attachments/074f97bb3f6b862be6a92faf1aed697d/3335fe68/WhatIsAtmosphericPerspective1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F8C01-23D8-47EA-BA92-8EAA88C25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16" b="29637"/>
          <a:stretch/>
        </p:blipFill>
        <p:spPr>
          <a:xfrm>
            <a:off x="190520" y="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C607B3-BDD1-43FA-8FB0-87F182FAE002}"/>
              </a:ext>
            </a:extLst>
          </p:cNvPr>
          <p:cNvSpPr/>
          <p:nvPr/>
        </p:nvSpPr>
        <p:spPr>
          <a:xfrm>
            <a:off x="621050" y="1167884"/>
            <a:ext cx="90754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Peeking at a Monochromatic Scene</a:t>
            </a:r>
          </a:p>
        </p:txBody>
      </p:sp>
    </p:spTree>
    <p:extLst>
      <p:ext uri="{BB962C8B-B14F-4D97-AF65-F5344CB8AC3E}">
        <p14:creationId xmlns:p14="http://schemas.microsoft.com/office/powerpoint/2010/main" val="391184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2C58F-1C7D-41FF-9E46-6DCCD86A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209675"/>
            <a:ext cx="113442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DF774-2FDC-42F1-8FCE-1A7E3001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228725"/>
            <a:ext cx="112109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CE2BC-1AA9-47C3-9AF0-C2E94A77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200150"/>
            <a:ext cx="111442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43C7F-8CB9-4775-91D5-F5B4CD42AF70}"/>
              </a:ext>
            </a:extLst>
          </p:cNvPr>
          <p:cNvSpPr txBox="1"/>
          <p:nvPr/>
        </p:nvSpPr>
        <p:spPr>
          <a:xfrm>
            <a:off x="253013" y="337351"/>
            <a:ext cx="1168597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References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What is   Atmospheric Perspective, </a:t>
            </a:r>
            <a:r>
              <a:rPr lang="en-US" dirty="0">
                <a:hlinkClick r:id="rId2"/>
              </a:rPr>
              <a:t>https://dl.airtable.com/.attachments/074f97bb3f6b862be6a92faf1aed697d/3335fe68/WhatIsAtmosphericPerspective1.pdf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Color Schemes, </a:t>
            </a:r>
            <a:r>
              <a:rPr lang="en-US" dirty="0">
                <a:hlinkClick r:id="rId3"/>
              </a:rPr>
              <a:t>https://dl.airtable.com/.attachments/5ff0e8fc722ed631f5fd7a25643f7c70/adfd2c91/ColorSchemes.pdf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Tints and Shades: excerpt from Color Schemes Smart notebook doc by michael.mcewing@nbed.nb.ca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87FE18-020E-44D7-A06B-93E390BB6314}"/>
              </a:ext>
            </a:extLst>
          </p:cNvPr>
          <p:cNvSpPr/>
          <p:nvPr/>
        </p:nvSpPr>
        <p:spPr>
          <a:xfrm>
            <a:off x="676275" y="485776"/>
            <a:ext cx="104775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Peeking at a Monochromatic Scene</a:t>
            </a:r>
          </a:p>
          <a:p>
            <a:endParaRPr lang="en-US" sz="4000" dirty="0"/>
          </a:p>
          <a:p>
            <a:endParaRPr lang="en-US" dirty="0"/>
          </a:p>
          <a:p>
            <a:r>
              <a:rPr lang="en-US" dirty="0"/>
              <a:t>Description: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learn about atmospheric perspective.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design a landscape composition from the perspective of looking through a keyhole, hole in a fence, or other small view.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then paint the landscape with a monochromatic color scheme.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Students will: </a:t>
            </a:r>
          </a:p>
          <a:p>
            <a:r>
              <a:rPr lang="en-US" dirty="0"/>
              <a:t>-	review color theory by identifying various color schemes.</a:t>
            </a:r>
          </a:p>
          <a:p>
            <a:r>
              <a:rPr lang="en-US" dirty="0"/>
              <a:t>-	explore value, tints, shades, and tones of a hue.</a:t>
            </a:r>
          </a:p>
          <a:p>
            <a:r>
              <a:rPr lang="en-US" dirty="0"/>
              <a:t>-	consider different viewpoints in a composition and how they communicate to the viewer.</a:t>
            </a:r>
          </a:p>
          <a:p>
            <a:r>
              <a:rPr lang="en-US" dirty="0"/>
              <a:t>-	demonstrate atmospheric perspective in a landscape painting.</a:t>
            </a:r>
          </a:p>
        </p:txBody>
      </p:sp>
    </p:spTree>
    <p:extLst>
      <p:ext uri="{BB962C8B-B14F-4D97-AF65-F5344CB8AC3E}">
        <p14:creationId xmlns:p14="http://schemas.microsoft.com/office/powerpoint/2010/main" val="122167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F62DB6-FC65-464D-8D1C-DA3E4AAF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15" y="85724"/>
            <a:ext cx="5831559" cy="69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B218E-9A54-43A4-8ED3-A26020CB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6" y="798990"/>
            <a:ext cx="12137805" cy="47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F0EDD-BC5E-4497-8942-BDAEE53F1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8" y="1136342"/>
            <a:ext cx="11652026" cy="45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F0EF7-9B27-47FE-838B-75270D3E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8" y="885826"/>
            <a:ext cx="1212086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95560-71AE-459B-9AA9-CF9F0AAC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26" y="159091"/>
            <a:ext cx="9041656" cy="62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B65FA-0349-45C1-A808-6F5566FCEB16}"/>
              </a:ext>
            </a:extLst>
          </p:cNvPr>
          <p:cNvSpPr/>
          <p:nvPr/>
        </p:nvSpPr>
        <p:spPr>
          <a:xfrm>
            <a:off x="1743263" y="472602"/>
            <a:ext cx="5642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</a:t>
            </a:r>
            <a:r>
              <a:rPr lang="en-US" sz="3200" b="1" dirty="0"/>
              <a:t>tint</a:t>
            </a:r>
            <a:r>
              <a:rPr lang="en-US" dirty="0"/>
              <a:t> is when you add </a:t>
            </a:r>
            <a:r>
              <a:rPr lang="en-US" u="sng" dirty="0"/>
              <a:t>white</a:t>
            </a:r>
            <a:r>
              <a:rPr lang="en-US" dirty="0"/>
              <a:t> to a hue to make it lighter.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9F5D8-E0AA-47F2-8567-B76709E5F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90" y="930596"/>
            <a:ext cx="4743450" cy="1714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90765-11AF-4D63-809C-343289D23B0A}"/>
              </a:ext>
            </a:extLst>
          </p:cNvPr>
          <p:cNvSpPr/>
          <p:nvPr/>
        </p:nvSpPr>
        <p:spPr>
          <a:xfrm>
            <a:off x="1743263" y="2518315"/>
            <a:ext cx="6009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</a:t>
            </a:r>
            <a:r>
              <a:rPr lang="en-US" sz="3200" b="1" dirty="0"/>
              <a:t>shade</a:t>
            </a:r>
            <a:r>
              <a:rPr lang="en-US" dirty="0"/>
              <a:t> is when you add </a:t>
            </a:r>
            <a:r>
              <a:rPr lang="en-US" u="sng" dirty="0"/>
              <a:t>black</a:t>
            </a:r>
            <a:r>
              <a:rPr lang="en-US" dirty="0"/>
              <a:t> to a hue to make it darker.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F23CE-910E-4EF6-8D88-AF5AB3AA2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103090"/>
            <a:ext cx="4305300" cy="1362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BD05FC-20D2-4B1C-8B6D-A618C9479065}"/>
              </a:ext>
            </a:extLst>
          </p:cNvPr>
          <p:cNvSpPr/>
          <p:nvPr/>
        </p:nvSpPr>
        <p:spPr>
          <a:xfrm>
            <a:off x="1531490" y="4923159"/>
            <a:ext cx="7436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When you add </a:t>
            </a:r>
            <a:r>
              <a:rPr lang="en-US" b="1" u="sng" dirty="0"/>
              <a:t>grey</a:t>
            </a:r>
            <a:r>
              <a:rPr lang="en-US" dirty="0"/>
              <a:t> to a hue, the resulting color is referred to as a </a:t>
            </a:r>
            <a:r>
              <a:rPr lang="en-US" sz="4000" b="1" dirty="0"/>
              <a:t>tone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3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54289-0A07-4512-A8CA-C4F3DCDAD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6" y="170231"/>
            <a:ext cx="4119562" cy="63686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59C03-535D-4680-BA49-28E8899AB824}"/>
              </a:ext>
            </a:extLst>
          </p:cNvPr>
          <p:cNvSpPr/>
          <p:nvPr/>
        </p:nvSpPr>
        <p:spPr>
          <a:xfrm>
            <a:off x="4986336" y="1120676"/>
            <a:ext cx="6662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Picasso used a blue </a:t>
            </a:r>
            <a:r>
              <a:rPr lang="en-US" u="sng" dirty="0"/>
              <a:t>monochromatic color scheme </a:t>
            </a:r>
            <a:r>
              <a:rPr lang="en-US" dirty="0"/>
              <a:t>in many of his paintings representing his "Blue Period" between 1901 and 1904.</a:t>
            </a:r>
          </a:p>
          <a:p>
            <a:endParaRPr lang="en-US" dirty="0"/>
          </a:p>
          <a:p>
            <a:r>
              <a:rPr lang="en-US" dirty="0"/>
              <a:t>His paintings from this period were very somber and the blues help convey feelings of sadness, grief, and depression.</a:t>
            </a:r>
          </a:p>
          <a:p>
            <a:endParaRPr lang="en-US" dirty="0"/>
          </a:p>
          <a:p>
            <a:r>
              <a:rPr lang="en-US" dirty="0"/>
              <a:t>This painting is called The Tragedy (1903).</a:t>
            </a:r>
          </a:p>
        </p:txBody>
      </p:sp>
    </p:spTree>
    <p:extLst>
      <p:ext uri="{BB962C8B-B14F-4D97-AF65-F5344CB8AC3E}">
        <p14:creationId xmlns:p14="http://schemas.microsoft.com/office/powerpoint/2010/main" val="242054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A5F727001D0499EA8A77FB0CADF87" ma:contentTypeVersion="7" ma:contentTypeDescription="Create a new document." ma:contentTypeScope="" ma:versionID="efb4202709f250c3de77d62b428f542e">
  <xsd:schema xmlns:xsd="http://www.w3.org/2001/XMLSchema" xmlns:xs="http://www.w3.org/2001/XMLSchema" xmlns:p="http://schemas.microsoft.com/office/2006/metadata/properties" xmlns:ns1="http://schemas.microsoft.com/sharepoint/v3" xmlns:ns2="d9d66f61-65f4-4e32-b231-14af10bc914a" targetNamespace="http://schemas.microsoft.com/office/2006/metadata/properties" ma:root="true" ma:fieldsID="dfdb8f48fc503a6e3507e9a5af0fcfc8" ns1:_="" ns2:_="">
    <xsd:import namespace="http://schemas.microsoft.com/sharepoint/v3"/>
    <xsd:import namespace="d9d66f61-65f4-4e32-b231-14af10bc91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6f61-65f4-4e32-b231-14af10bc914a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ab976e46-8b69-48ef-b43a-92841bcbded5}" ma:internalName="Blog_x0020_Category" ma:readOnly="false" ma:showField="Title" ma:web="d9d66f61-65f4-4e32-b231-14af10bc914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d9d66f61-65f4-4e32-b231-14af10bc914a">14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9950D1-A922-4FE6-8D1B-37A56BE73F19}"/>
</file>

<file path=customXml/itemProps2.xml><?xml version="1.0" encoding="utf-8"?>
<ds:datastoreItem xmlns:ds="http://schemas.openxmlformats.org/officeDocument/2006/customXml" ds:itemID="{2A6A931C-0C67-49A8-8DB4-33086ECF236E}"/>
</file>

<file path=customXml/itemProps3.xml><?xml version="1.0" encoding="utf-8"?>
<ds:datastoreItem xmlns:ds="http://schemas.openxmlformats.org/officeDocument/2006/customXml" ds:itemID="{E1687650-AAE0-4B0F-830D-96534C8E36CD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278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Mills, Lucinda    (ASD-W)</dc:creator>
  <cp:lastModifiedBy>Mills, Lucinda    (ASD-W)</cp:lastModifiedBy>
  <cp:revision>2</cp:revision>
  <dcterms:created xsi:type="dcterms:W3CDTF">2020-03-12T02:48:51Z</dcterms:created>
  <dcterms:modified xsi:type="dcterms:W3CDTF">2020-03-12T02:55:16Z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0x010100D0FA5F727001D0499EA8A77FB0CADF87</vt:lpwstr>
  </property>
</Properties>
</file>